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a88643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a88643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a88643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a88643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a88643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a88643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ba88643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ba88643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ba88643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ba88643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ba88643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ba88643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ba88643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ba88643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ba88643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ba88643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Block and inline element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display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 display values: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Inline.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38050" y="12919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Starts on a new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Takes up the full width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Top and a bottom margin,  inline element does not.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7400" y="455075"/>
            <a:ext cx="574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Block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&lt;address&gt;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&lt;article&gt;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&lt;aside&gt;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&lt;canvas&gt;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&lt;div&gt;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&lt;table&gt; etc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block level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7775" y="1235750"/>
            <a:ext cx="5430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Division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Divisions of content on the web page like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Header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Footer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Navigation bar, etc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775" y="51535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&lt;div&gt;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start on a new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Only takes up as much width as necessary.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Inline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&lt;button&gt;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&lt;span&gt;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&lt;strong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87350" y="4852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Inline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3122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Generic inline container for inline elements and content.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Group elements for styling purposes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 other semantic element is available.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Span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div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Insert an image in it.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737600" y="4952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